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313" r:id="rId3"/>
    <p:sldId id="314" r:id="rId4"/>
    <p:sldId id="403" r:id="rId5"/>
    <p:sldId id="710" r:id="rId6"/>
    <p:sldId id="672" r:id="rId7"/>
    <p:sldId id="702" r:id="rId8"/>
    <p:sldId id="675" r:id="rId9"/>
    <p:sldId id="676" r:id="rId10"/>
    <p:sldId id="655" r:id="rId11"/>
    <p:sldId id="704" r:id="rId12"/>
    <p:sldId id="705" r:id="rId13"/>
    <p:sldId id="706" r:id="rId14"/>
    <p:sldId id="707" r:id="rId15"/>
    <p:sldId id="708" r:id="rId16"/>
    <p:sldId id="709" r:id="rId17"/>
    <p:sldId id="660" r:id="rId18"/>
    <p:sldId id="661" r:id="rId19"/>
    <p:sldId id="662" r:id="rId20"/>
    <p:sldId id="663" r:id="rId21"/>
    <p:sldId id="664" r:id="rId22"/>
    <p:sldId id="274" r:id="rId23"/>
    <p:sldId id="298" r:id="rId24"/>
    <p:sldId id="29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712" autoAdjust="0"/>
  </p:normalViewPr>
  <p:slideViewPr>
    <p:cSldViewPr>
      <p:cViewPr varScale="1">
        <p:scale>
          <a:sx n="68" d="100"/>
          <a:sy n="68" d="100"/>
        </p:scale>
        <p:origin x="50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3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7BCF96F-5A66-4F59-B598-C066D4CF353D}"/>
    <pc:docChg chg="undo custSel addSld delSld modSld sldOrd">
      <pc:chgData name="Wittman, Barry" userId="bff186cd-6ce8-41ba-8e8c-e85cdef216de" providerId="ADAL" clId="{07BCF96F-5A66-4F59-B598-C066D4CF353D}" dt="2026-02-08T16:19:30.201" v="901"/>
      <pc:docMkLst>
        <pc:docMk/>
      </pc:docMkLst>
      <pc:sldChg chg="modSp modAnim">
        <pc:chgData name="Wittman, Barry" userId="bff186cd-6ce8-41ba-8e8c-e85cdef216de" providerId="ADAL" clId="{07BCF96F-5A66-4F59-B598-C066D4CF353D}" dt="2026-02-08T16:19:14.012" v="900" actId="20577"/>
        <pc:sldMkLst>
          <pc:docMk/>
          <pc:sldMk cId="0" sldId="297"/>
        </pc:sldMkLst>
        <pc:spChg chg="mod">
          <ac:chgData name="Wittman, Barry" userId="bff186cd-6ce8-41ba-8e8c-e85cdef216de" providerId="ADAL" clId="{07BCF96F-5A66-4F59-B598-C066D4CF353D}" dt="2026-02-08T16:19:14.012" v="900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6:19:30.201" v="901"/>
        <pc:sldMkLst>
          <pc:docMk/>
          <pc:sldMk cId="0" sldId="298"/>
        </pc:sldMkLst>
        <pc:spChg chg="mod">
          <ac:chgData name="Wittman, Barry" userId="bff186cd-6ce8-41ba-8e8c-e85cdef216de" providerId="ADAL" clId="{07BCF96F-5A66-4F59-B598-C066D4CF353D}" dt="2026-02-08T16:19:30.201" v="901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7BCF96F-5A66-4F59-B598-C066D4CF353D}" dt="2026-02-08T15:33:40.391" v="163"/>
        <pc:sldMkLst>
          <pc:docMk/>
          <pc:sldMk cId="0" sldId="323"/>
        </pc:sldMkLst>
        <pc:spChg chg="mod">
          <ac:chgData name="Wittman, Barry" userId="bff186cd-6ce8-41ba-8e8c-e85cdef216de" providerId="ADAL" clId="{07BCF96F-5A66-4F59-B598-C066D4CF353D}" dt="2026-02-08T15:33:08.830" v="162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08E5F746-5F08-44E1-B1C0-778848F953F5}"/>
    <pc:docChg chg="custSel addSld delSld modSld">
      <pc:chgData name="Wittman, Barry" userId="bff186cd-6ce8-41ba-8e8c-e85cdef216de" providerId="ADAL" clId="{08E5F746-5F08-44E1-B1C0-778848F953F5}" dt="2026-02-02T18:56:42.492" v="567" actId="20577"/>
      <pc:docMkLst>
        <pc:docMk/>
      </pc:docMkLst>
      <pc:sldChg chg="modSp">
        <pc:chgData name="Wittman, Barry" userId="bff186cd-6ce8-41ba-8e8c-e85cdef216de" providerId="ADAL" clId="{08E5F746-5F08-44E1-B1C0-778848F953F5}" dt="2026-02-02T18:32:49.762" v="8" actId="20577"/>
        <pc:sldMkLst>
          <pc:docMk/>
          <pc:sldMk cId="0" sldId="256"/>
        </pc:sldMkLst>
        <pc:spChg chg="mod">
          <ac:chgData name="Wittman, Barry" userId="bff186cd-6ce8-41ba-8e8c-e85cdef216de" providerId="ADAL" clId="{08E5F746-5F08-44E1-B1C0-778848F953F5}" dt="2026-02-02T18:32:49.762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8E5F746-5F08-44E1-B1C0-778848F953F5}" dt="2026-02-02T18:56:42.492" v="567" actId="20577"/>
        <pc:sldMkLst>
          <pc:docMk/>
          <pc:sldMk cId="0" sldId="297"/>
        </pc:sldMkLst>
        <pc:spChg chg="mod">
          <ac:chgData name="Wittman, Barry" userId="bff186cd-6ce8-41ba-8e8c-e85cdef216de" providerId="ADAL" clId="{08E5F746-5F08-44E1-B1C0-778848F953F5}" dt="2026-02-02T18:56:42.492" v="567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56:26.615" v="564" actId="20577"/>
        <pc:sldMkLst>
          <pc:docMk/>
          <pc:sldMk cId="0" sldId="298"/>
        </pc:sldMkLst>
        <pc:spChg chg="mod">
          <ac:chgData name="Wittman, Barry" userId="bff186cd-6ce8-41ba-8e8c-e85cdef216de" providerId="ADAL" clId="{08E5F746-5F08-44E1-B1C0-778848F953F5}" dt="2026-02-02T18:56:26.615" v="564" actId="2057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8E5F746-5F08-44E1-B1C0-778848F953F5}" dt="2026-02-02T18:33:12.062" v="35" actId="20577"/>
        <pc:sldMkLst>
          <pc:docMk/>
          <pc:sldMk cId="0" sldId="313"/>
        </pc:sldMkLst>
        <pc:spChg chg="mod">
          <ac:chgData name="Wittman, Barry" userId="bff186cd-6ce8-41ba-8e8c-e85cdef216de" providerId="ADAL" clId="{08E5F746-5F08-44E1-B1C0-778848F953F5}" dt="2026-02-02T18:33:12.062" v="35" actId="20577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2D27B2C-8304-4490-8D47-9853EB30F051}"/>
    <pc:docChg chg="modSld">
      <pc:chgData name="Wittman, Barry" userId="bff186cd-6ce8-41ba-8e8c-e85cdef216de" providerId="ADAL" clId="{62D27B2C-8304-4490-8D47-9853EB30F051}" dt="2026-01-23T14:05:25.927" v="0" actId="6549"/>
      <pc:docMkLst>
        <pc:docMk/>
      </pc:docMkLst>
      <pc:sldChg chg="modSp modAnim">
        <pc:chgData name="Wittman, Barry" userId="bff186cd-6ce8-41ba-8e8c-e85cdef216de" providerId="ADAL" clId="{62D27B2C-8304-4490-8D47-9853EB30F051}" dt="2026-01-23T14:05:25.927" v="0" actId="6549"/>
        <pc:sldMkLst>
          <pc:docMk/>
          <pc:sldMk cId="0" sldId="313"/>
        </pc:sldMkLst>
        <pc:spChg chg="mod">
          <ac:chgData name="Wittman, Barry" userId="bff186cd-6ce8-41ba-8e8c-e85cdef216de" providerId="ADAL" clId="{62D27B2C-8304-4490-8D47-9853EB30F051}" dt="2026-01-23T14:05:25.927" v="0" actId="6549"/>
          <ac:spMkLst>
            <pc:docMk/>
            <pc:sldMk cId="0" sldId="313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448C1A6-9CB1-46F6-8BD4-46E1D129AF2D}"/>
    <pc:docChg chg="custSel modSld">
      <pc:chgData name="Wittman, Barry" userId="bff186cd-6ce8-41ba-8e8c-e85cdef216de" providerId="ADAL" clId="{2448C1A6-9CB1-46F6-8BD4-46E1D129AF2D}" dt="2026-02-04T18:55:24.226" v="1026" actId="113"/>
      <pc:docMkLst>
        <pc:docMk/>
      </pc:docMkLst>
      <pc:sldChg chg="modSp modAnim">
        <pc:chgData name="Wittman, Barry" userId="bff186cd-6ce8-41ba-8e8c-e85cdef216de" providerId="ADAL" clId="{2448C1A6-9CB1-46F6-8BD4-46E1D129AF2D}" dt="2026-02-04T18:55:24.226" v="1026" actId="113"/>
        <pc:sldMkLst>
          <pc:docMk/>
          <pc:sldMk cId="0" sldId="297"/>
        </pc:sldMkLst>
        <pc:spChg chg="mod">
          <ac:chgData name="Wittman, Barry" userId="bff186cd-6ce8-41ba-8e8c-e85cdef216de" providerId="ADAL" clId="{2448C1A6-9CB1-46F6-8BD4-46E1D129AF2D}" dt="2026-02-04T18:55:24.226" v="1026" actId="113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448C1A6-9CB1-46F6-8BD4-46E1D129AF2D}" dt="2026-02-04T18:55:06.600" v="1000" actId="6549"/>
        <pc:sldMkLst>
          <pc:docMk/>
          <pc:sldMk cId="0" sldId="298"/>
        </pc:sldMkLst>
        <pc:spChg chg="mod">
          <ac:chgData name="Wittman, Barry" userId="bff186cd-6ce8-41ba-8e8c-e85cdef216de" providerId="ADAL" clId="{2448C1A6-9CB1-46F6-8BD4-46E1D129AF2D}" dt="2026-02-04T18:55:06.600" v="1000" actId="6549"/>
          <ac:spMkLst>
            <pc:docMk/>
            <pc:sldMk cId="0" sldId="298"/>
            <ac:spMk id="3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6B81FCC9-EF7B-48B6-89E6-C3408D281F12}"/>
    <pc:docChg chg="undo custSel addSld delSld modSld">
      <pc:chgData name="Wittman, Barry" userId="bff186cd-6ce8-41ba-8e8c-e85cdef216de" providerId="ADAL" clId="{6B81FCC9-EF7B-48B6-89E6-C3408D281F12}" dt="2026-01-28T21:27:39.360" v="347"/>
      <pc:docMkLst>
        <pc:docMk/>
      </pc:docMkLst>
      <pc:sldChg chg="modSp">
        <pc:chgData name="Wittman, Barry" userId="bff186cd-6ce8-41ba-8e8c-e85cdef216de" providerId="ADAL" clId="{6B81FCC9-EF7B-48B6-89E6-C3408D281F12}" dt="2026-01-28T20:43:12.083" v="1" actId="20577"/>
        <pc:sldMkLst>
          <pc:docMk/>
          <pc:sldMk cId="0" sldId="256"/>
        </pc:sldMkLst>
        <pc:spChg chg="mod">
          <ac:chgData name="Wittman, Barry" userId="bff186cd-6ce8-41ba-8e8c-e85cdef216de" providerId="ADAL" clId="{6B81FCC9-EF7B-48B6-89E6-C3408D281F12}" dt="2026-01-28T20:43:12.083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02:02.989" v="143" actId="20577"/>
        <pc:sldMkLst>
          <pc:docMk/>
          <pc:sldMk cId="0" sldId="297"/>
        </pc:sldMkLst>
        <pc:spChg chg="mod">
          <ac:chgData name="Wittman, Barry" userId="bff186cd-6ce8-41ba-8e8c-e85cdef216de" providerId="ADAL" clId="{6B81FCC9-EF7B-48B6-89E6-C3408D281F12}" dt="2026-01-28T21:02:02.989" v="143" actId="20577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7:39.360" v="347"/>
        <pc:sldMkLst>
          <pc:docMk/>
          <pc:sldMk cId="0" sldId="298"/>
        </pc:sldMkLst>
        <pc:spChg chg="mod">
          <ac:chgData name="Wittman, Barry" userId="bff186cd-6ce8-41ba-8e8c-e85cdef216de" providerId="ADAL" clId="{6B81FCC9-EF7B-48B6-89E6-C3408D281F12}" dt="2026-01-28T21:27:39.360" v="347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6B81FCC9-EF7B-48B6-89E6-C3408D281F12}" dt="2026-01-28T21:25:58.018" v="346" actId="27636"/>
        <pc:sldMkLst>
          <pc:docMk/>
          <pc:sldMk cId="0" sldId="323"/>
        </pc:sldMkLst>
        <pc:spChg chg="mod">
          <ac:chgData name="Wittman, Barry" userId="bff186cd-6ce8-41ba-8e8c-e85cdef216de" providerId="ADAL" clId="{6B81FCC9-EF7B-48B6-89E6-C3408D281F12}" dt="2026-01-28T21:25:58.018" v="346" actId="27636"/>
          <ac:spMkLst>
            <pc:docMk/>
            <pc:sldMk cId="0" sldId="323"/>
            <ac:spMk id="5" creationId="{00000000-0000-0000-0000-000000000000}"/>
          </ac:spMkLst>
        </pc:spChg>
      </pc:sldChg>
    </pc:docChg>
  </pc:docChgLst>
  <pc:docChgLst>
    <pc:chgData name="Wittman, Barry" userId="bff186cd-6ce8-41ba-8e8c-e85cdef216de" providerId="ADAL" clId="{22F31E92-4A9D-4F90-BD05-0310E5B82914}"/>
    <pc:docChg chg="custSel addSld delSld modSld">
      <pc:chgData name="Wittman, Barry" userId="bff186cd-6ce8-41ba-8e8c-e85cdef216de" providerId="ADAL" clId="{22F31E92-4A9D-4F90-BD05-0310E5B82914}" dt="2026-02-24T19:38:21.651" v="446" actId="20577"/>
      <pc:docMkLst>
        <pc:docMk/>
      </pc:docMkLst>
      <pc:sldChg chg="modSp">
        <pc:chgData name="Wittman, Barry" userId="bff186cd-6ce8-41ba-8e8c-e85cdef216de" providerId="ADAL" clId="{22F31E92-4A9D-4F90-BD05-0310E5B82914}" dt="2026-02-24T19:38:21.651" v="446" actId="20577"/>
        <pc:sldMkLst>
          <pc:docMk/>
          <pc:sldMk cId="0" sldId="256"/>
        </pc:sldMkLst>
        <pc:spChg chg="mod">
          <ac:chgData name="Wittman, Barry" userId="bff186cd-6ce8-41ba-8e8c-e85cdef216de" providerId="ADAL" clId="{22F31E92-4A9D-4F90-BD05-0310E5B82914}" dt="2026-02-24T19:38:21.651" v="446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20:31.434" v="286" actId="6549"/>
        <pc:sldMkLst>
          <pc:docMk/>
          <pc:sldMk cId="0" sldId="297"/>
        </pc:sldMkLst>
        <pc:spChg chg="mod">
          <ac:chgData name="Wittman, Barry" userId="bff186cd-6ce8-41ba-8e8c-e85cdef216de" providerId="ADAL" clId="{22F31E92-4A9D-4F90-BD05-0310E5B82914}" dt="2026-02-24T19:20:31.434" v="286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19:38.733" v="263" actId="6549"/>
        <pc:sldMkLst>
          <pc:docMk/>
          <pc:sldMk cId="0" sldId="298"/>
        </pc:sldMkLst>
        <pc:spChg chg="mod">
          <ac:chgData name="Wittman, Barry" userId="bff186cd-6ce8-41ba-8e8c-e85cdef216de" providerId="ADAL" clId="{22F31E92-4A9D-4F90-BD05-0310E5B82914}" dt="2026-02-24T19:19:38.733" v="263" actId="6549"/>
          <ac:spMkLst>
            <pc:docMk/>
            <pc:sldMk cId="0" sldId="298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22F31E92-4A9D-4F90-BD05-0310E5B82914}" dt="2026-02-24T19:38:01.767" v="435" actId="20577"/>
        <pc:sldMkLst>
          <pc:docMk/>
          <pc:sldMk cId="0" sldId="323"/>
        </pc:sldMkLst>
        <pc:spChg chg="mod">
          <ac:chgData name="Wittman, Barry" userId="bff186cd-6ce8-41ba-8e8c-e85cdef216de" providerId="ADAL" clId="{22F31E92-4A9D-4F90-BD05-0310E5B82914}" dt="2026-02-24T19:38:01.767" v="435" actId="20577"/>
          <ac:spMkLst>
            <pc:docMk/>
            <pc:sldMk cId="0" sldId="323"/>
            <ac:spMk id="5" creationId="{00000000-0000-0000-0000-000000000000}"/>
          </ac:spMkLst>
        </pc:spChg>
      </pc:sldChg>
      <pc:sldChg chg="modSp">
        <pc:chgData name="Wittman, Barry" userId="bff186cd-6ce8-41ba-8e8c-e85cdef216de" providerId="ADAL" clId="{22F31E92-4A9D-4F90-BD05-0310E5B82914}" dt="2026-02-24T19:19:51.580" v="267" actId="20577"/>
        <pc:sldMkLst>
          <pc:docMk/>
          <pc:sldMk cId="3687201430" sldId="403"/>
        </pc:sldMkLst>
        <pc:spChg chg="mod">
          <ac:chgData name="Wittman, Barry" userId="bff186cd-6ce8-41ba-8e8c-e85cdef216de" providerId="ADAL" clId="{22F31E92-4A9D-4F90-BD05-0310E5B82914}" dt="2026-02-24T19:19:51.580" v="267" actId="20577"/>
          <ac:spMkLst>
            <pc:docMk/>
            <pc:sldMk cId="3687201430" sldId="403"/>
            <ac:spMk id="2" creationId="{00000000-0000-0000-0000-000000000000}"/>
          </ac:spMkLst>
        </pc:spChg>
      </pc:sldChg>
      <pc:sldChg chg="del">
        <pc:chgData name="Wittman, Barry" userId="bff186cd-6ce8-41ba-8e8c-e85cdef216de" providerId="ADAL" clId="{22F31E92-4A9D-4F90-BD05-0310E5B82914}" dt="2026-02-24T18:46:47.498" v="7" actId="2696"/>
        <pc:sldMkLst>
          <pc:docMk/>
          <pc:sldMk cId="2622573333" sldId="600"/>
        </pc:sldMkLst>
      </pc:sldChg>
      <pc:sldChg chg="del">
        <pc:chgData name="Wittman, Barry" userId="bff186cd-6ce8-41ba-8e8c-e85cdef216de" providerId="ADAL" clId="{22F31E92-4A9D-4F90-BD05-0310E5B82914}" dt="2026-02-24T18:46:47.748" v="8" actId="2696"/>
        <pc:sldMkLst>
          <pc:docMk/>
          <pc:sldMk cId="821100953" sldId="602"/>
        </pc:sldMkLst>
      </pc:sldChg>
      <pc:sldChg chg="del">
        <pc:chgData name="Wittman, Barry" userId="bff186cd-6ce8-41ba-8e8c-e85cdef216de" providerId="ADAL" clId="{22F31E92-4A9D-4F90-BD05-0310E5B82914}" dt="2026-02-24T18:46:47.889" v="9" actId="2696"/>
        <pc:sldMkLst>
          <pc:docMk/>
          <pc:sldMk cId="2841882224" sldId="603"/>
        </pc:sldMkLst>
      </pc:sldChg>
      <pc:sldChg chg="del">
        <pc:chgData name="Wittman, Barry" userId="bff186cd-6ce8-41ba-8e8c-e85cdef216de" providerId="ADAL" clId="{22F31E92-4A9D-4F90-BD05-0310E5B82914}" dt="2026-02-24T18:46:47.904" v="10" actId="2696"/>
        <pc:sldMkLst>
          <pc:docMk/>
          <pc:sldMk cId="3153789150" sldId="604"/>
        </pc:sldMkLst>
      </pc:sldChg>
      <pc:sldChg chg="del">
        <pc:chgData name="Wittman, Barry" userId="bff186cd-6ce8-41ba-8e8c-e85cdef216de" providerId="ADAL" clId="{22F31E92-4A9D-4F90-BD05-0310E5B82914}" dt="2026-02-24T18:46:47.936" v="11" actId="2696"/>
        <pc:sldMkLst>
          <pc:docMk/>
          <pc:sldMk cId="3369362622" sldId="605"/>
        </pc:sldMkLst>
      </pc:sldChg>
      <pc:sldChg chg="del">
        <pc:chgData name="Wittman, Barry" userId="bff186cd-6ce8-41ba-8e8c-e85cdef216de" providerId="ADAL" clId="{22F31E92-4A9D-4F90-BD05-0310E5B82914}" dt="2026-02-24T18:46:48.123" v="12" actId="2696"/>
        <pc:sldMkLst>
          <pc:docMk/>
          <pc:sldMk cId="998537129" sldId="606"/>
        </pc:sldMkLst>
      </pc:sldChg>
      <pc:sldChg chg="del">
        <pc:chgData name="Wittman, Barry" userId="bff186cd-6ce8-41ba-8e8c-e85cdef216de" providerId="ADAL" clId="{22F31E92-4A9D-4F90-BD05-0310E5B82914}" dt="2026-02-24T18:46:48.335" v="13" actId="2696"/>
        <pc:sldMkLst>
          <pc:docMk/>
          <pc:sldMk cId="3018293467" sldId="607"/>
        </pc:sldMkLst>
      </pc:sldChg>
      <pc:sldChg chg="del">
        <pc:chgData name="Wittman, Barry" userId="bff186cd-6ce8-41ba-8e8c-e85cdef216de" providerId="ADAL" clId="{22F31E92-4A9D-4F90-BD05-0310E5B82914}" dt="2026-02-24T18:46:48.593" v="14" actId="2696"/>
        <pc:sldMkLst>
          <pc:docMk/>
          <pc:sldMk cId="695542822" sldId="608"/>
        </pc:sldMkLst>
      </pc:sldChg>
      <pc:sldChg chg="del">
        <pc:chgData name="Wittman, Barry" userId="bff186cd-6ce8-41ba-8e8c-e85cdef216de" providerId="ADAL" clId="{22F31E92-4A9D-4F90-BD05-0310E5B82914}" dt="2026-02-24T18:46:48.820" v="15" actId="2696"/>
        <pc:sldMkLst>
          <pc:docMk/>
          <pc:sldMk cId="3599086077" sldId="609"/>
        </pc:sldMkLst>
      </pc:sldChg>
      <pc:sldChg chg="del">
        <pc:chgData name="Wittman, Barry" userId="bff186cd-6ce8-41ba-8e8c-e85cdef216de" providerId="ADAL" clId="{22F31E92-4A9D-4F90-BD05-0310E5B82914}" dt="2026-02-24T18:46:48.993" v="16" actId="2696"/>
        <pc:sldMkLst>
          <pc:docMk/>
          <pc:sldMk cId="993701954" sldId="610"/>
        </pc:sldMkLst>
      </pc:sldChg>
      <pc:sldChg chg="del">
        <pc:chgData name="Wittman, Barry" userId="bff186cd-6ce8-41ba-8e8c-e85cdef216de" providerId="ADAL" clId="{22F31E92-4A9D-4F90-BD05-0310E5B82914}" dt="2026-02-24T18:46:49.161" v="17" actId="2696"/>
        <pc:sldMkLst>
          <pc:docMk/>
          <pc:sldMk cId="4205419488" sldId="611"/>
        </pc:sldMkLst>
      </pc:sldChg>
      <pc:sldChg chg="del">
        <pc:chgData name="Wittman, Barry" userId="bff186cd-6ce8-41ba-8e8c-e85cdef216de" providerId="ADAL" clId="{22F31E92-4A9D-4F90-BD05-0310E5B82914}" dt="2026-02-24T18:46:49.342" v="18" actId="2696"/>
        <pc:sldMkLst>
          <pc:docMk/>
          <pc:sldMk cId="3985946757" sldId="612"/>
        </pc:sldMkLst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2973729290" sldId="630"/>
        </pc:sldMkLst>
      </pc:sldChg>
      <pc:sldChg chg="modSp add modAnim">
        <pc:chgData name="Wittman, Barry" userId="bff186cd-6ce8-41ba-8e8c-e85cdef216de" providerId="ADAL" clId="{22F31E92-4A9D-4F90-BD05-0310E5B82914}" dt="2026-02-24T18:50:49.494" v="54"/>
        <pc:sldMkLst>
          <pc:docMk/>
          <pc:sldMk cId="3522200489" sldId="631"/>
        </pc:sldMkLst>
        <pc:spChg chg="mod">
          <ac:chgData name="Wittman, Barry" userId="bff186cd-6ce8-41ba-8e8c-e85cdef216de" providerId="ADAL" clId="{22F31E92-4A9D-4F90-BD05-0310E5B82914}" dt="2026-02-24T18:50:35.125" v="52"/>
          <ac:spMkLst>
            <pc:docMk/>
            <pc:sldMk cId="3522200489" sldId="631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643" v="1" actId="27636"/>
        <pc:sldMkLst>
          <pc:docMk/>
          <pc:sldMk cId="64102649" sldId="632"/>
        </pc:sldMkLst>
        <pc:spChg chg="mod">
          <ac:chgData name="Wittman, Barry" userId="bff186cd-6ce8-41ba-8e8c-e85cdef216de" providerId="ADAL" clId="{22F31E92-4A9D-4F90-BD05-0310E5B82914}" dt="2026-02-24T18:46:39.643" v="1" actId="27636"/>
          <ac:spMkLst>
            <pc:docMk/>
            <pc:sldMk cId="64102649" sldId="632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712097980" sldId="633"/>
        </pc:sldMkLst>
      </pc:sldChg>
      <pc:sldChg chg="del">
        <pc:chgData name="Wittman, Barry" userId="bff186cd-6ce8-41ba-8e8c-e85cdef216de" providerId="ADAL" clId="{22F31E92-4A9D-4F90-BD05-0310E5B82914}" dt="2026-02-24T18:46:47.314" v="6" actId="2696"/>
        <pc:sldMkLst>
          <pc:docMk/>
          <pc:sldMk cId="1297353626" sldId="634"/>
        </pc:sldMkLst>
      </pc:sldChg>
      <pc:sldChg chg="modSp add">
        <pc:chgData name="Wittman, Barry" userId="bff186cd-6ce8-41ba-8e8c-e85cdef216de" providerId="ADAL" clId="{22F31E92-4A9D-4F90-BD05-0310E5B82914}" dt="2026-02-24T18:52:20.450" v="73"/>
        <pc:sldMkLst>
          <pc:docMk/>
          <pc:sldMk cId="1553559412" sldId="635"/>
        </pc:sldMkLst>
        <pc:spChg chg="mod">
          <ac:chgData name="Wittman, Barry" userId="bff186cd-6ce8-41ba-8e8c-e85cdef216de" providerId="ADAL" clId="{22F31E92-4A9D-4F90-BD05-0310E5B82914}" dt="2026-02-24T18:52:20.450" v="73"/>
          <ac:spMkLst>
            <pc:docMk/>
            <pc:sldMk cId="1553559412" sldId="635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6:39.508" v="0"/>
        <pc:sldMkLst>
          <pc:docMk/>
          <pc:sldMk cId="3738319768" sldId="637"/>
        </pc:sldMkLst>
      </pc:sldChg>
      <pc:sldChg chg="modSp add">
        <pc:chgData name="Wittman, Barry" userId="bff186cd-6ce8-41ba-8e8c-e85cdef216de" providerId="ADAL" clId="{22F31E92-4A9D-4F90-BD05-0310E5B82914}" dt="2026-02-24T18:54:31.459" v="115" actId="113"/>
        <pc:sldMkLst>
          <pc:docMk/>
          <pc:sldMk cId="2943339209" sldId="638"/>
        </pc:sldMkLst>
        <pc:spChg chg="mod">
          <ac:chgData name="Wittman, Barry" userId="bff186cd-6ce8-41ba-8e8c-e85cdef216de" providerId="ADAL" clId="{22F31E92-4A9D-4F90-BD05-0310E5B82914}" dt="2026-02-24T18:54:31.459" v="115" actId="113"/>
          <ac:spMkLst>
            <pc:docMk/>
            <pc:sldMk cId="2943339209" sldId="638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17.381" v="167" actId="20577"/>
        <pc:sldMkLst>
          <pc:docMk/>
          <pc:sldMk cId="4142918627" sldId="639"/>
        </pc:sldMkLst>
        <pc:spChg chg="mod">
          <ac:chgData name="Wittman, Barry" userId="bff186cd-6ce8-41ba-8e8c-e85cdef216de" providerId="ADAL" clId="{22F31E92-4A9D-4F90-BD05-0310E5B82914}" dt="2026-02-24T18:56:17.381" v="167" actId="20577"/>
          <ac:spMkLst>
            <pc:docMk/>
            <pc:sldMk cId="4142918627" sldId="639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6:34.115" v="169"/>
        <pc:sldMkLst>
          <pc:docMk/>
          <pc:sldMk cId="2878793048" sldId="640"/>
        </pc:sldMkLst>
        <pc:spChg chg="mod">
          <ac:chgData name="Wittman, Barry" userId="bff186cd-6ce8-41ba-8e8c-e85cdef216de" providerId="ADAL" clId="{22F31E92-4A9D-4F90-BD05-0310E5B82914}" dt="2026-02-24T18:56:34.115" v="169"/>
          <ac:spMkLst>
            <pc:docMk/>
            <pc:sldMk cId="2878793048" sldId="640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6:53.769" v="176"/>
        <pc:sldMkLst>
          <pc:docMk/>
          <pc:sldMk cId="2455429639" sldId="641"/>
        </pc:sldMkLst>
        <pc:spChg chg="mod">
          <ac:chgData name="Wittman, Barry" userId="bff186cd-6ce8-41ba-8e8c-e85cdef216de" providerId="ADAL" clId="{22F31E92-4A9D-4F90-BD05-0310E5B82914}" dt="2026-02-24T18:56:53.769" v="176"/>
          <ac:spMkLst>
            <pc:docMk/>
            <pc:sldMk cId="2455429639" sldId="641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7:42.529" v="196"/>
        <pc:sldMkLst>
          <pc:docMk/>
          <pc:sldMk cId="3030994309" sldId="642"/>
        </pc:sldMkLst>
        <pc:spChg chg="mod">
          <ac:chgData name="Wittman, Barry" userId="bff186cd-6ce8-41ba-8e8c-e85cdef216de" providerId="ADAL" clId="{22F31E92-4A9D-4F90-BD05-0310E5B82914}" dt="2026-02-24T18:57:35.975" v="195" actId="20577"/>
          <ac:spMkLst>
            <pc:docMk/>
            <pc:sldMk cId="3030994309" sldId="642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46:39.708" v="4" actId="27636"/>
        <pc:sldMkLst>
          <pc:docMk/>
          <pc:sldMk cId="1646540331" sldId="643"/>
        </pc:sldMkLst>
        <pc:spChg chg="mod">
          <ac:chgData name="Wittman, Barry" userId="bff186cd-6ce8-41ba-8e8c-e85cdef216de" providerId="ADAL" clId="{22F31E92-4A9D-4F90-BD05-0310E5B82914}" dt="2026-02-24T18:46:39.708" v="4" actId="27636"/>
          <ac:spMkLst>
            <pc:docMk/>
            <pc:sldMk cId="1646540331" sldId="643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7:58.024" v="198"/>
        <pc:sldMkLst>
          <pc:docMk/>
          <pc:sldMk cId="187819526" sldId="644"/>
        </pc:sldMkLst>
        <pc:spChg chg="mod">
          <ac:chgData name="Wittman, Barry" userId="bff186cd-6ce8-41ba-8e8c-e85cdef216de" providerId="ADAL" clId="{22F31E92-4A9D-4F90-BD05-0310E5B82914}" dt="2026-02-24T18:57:58.024" v="198"/>
          <ac:spMkLst>
            <pc:docMk/>
            <pc:sldMk cId="187819526" sldId="644"/>
            <ac:spMk id="3" creationId="{00000000-0000-0000-0000-000000000000}"/>
          </ac:spMkLst>
        </pc:spChg>
      </pc:sldChg>
      <pc:sldChg chg="modSp add modAnim">
        <pc:chgData name="Wittman, Barry" userId="bff186cd-6ce8-41ba-8e8c-e85cdef216de" providerId="ADAL" clId="{22F31E92-4A9D-4F90-BD05-0310E5B82914}" dt="2026-02-24T18:58:55.619" v="221" actId="5793"/>
        <pc:sldMkLst>
          <pc:docMk/>
          <pc:sldMk cId="1582687947" sldId="645"/>
        </pc:sldMkLst>
        <pc:spChg chg="mod">
          <ac:chgData name="Wittman, Barry" userId="bff186cd-6ce8-41ba-8e8c-e85cdef216de" providerId="ADAL" clId="{22F31E92-4A9D-4F90-BD05-0310E5B82914}" dt="2026-02-24T18:46:39.724" v="5" actId="27636"/>
          <ac:spMkLst>
            <pc:docMk/>
            <pc:sldMk cId="1582687947" sldId="645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8:55.619" v="221" actId="5793"/>
          <ac:spMkLst>
            <pc:docMk/>
            <pc:sldMk cId="1582687947" sldId="645"/>
            <ac:spMk id="3" creationId="{00000000-0000-0000-0000-000000000000}"/>
          </ac:spMkLst>
        </pc:spChg>
      </pc:sldChg>
      <pc:sldChg chg="modSp add">
        <pc:chgData name="Wittman, Barry" userId="bff186cd-6ce8-41ba-8e8c-e85cdef216de" providerId="ADAL" clId="{22F31E92-4A9D-4F90-BD05-0310E5B82914}" dt="2026-02-24T18:59:21.822" v="226"/>
        <pc:sldMkLst>
          <pc:docMk/>
          <pc:sldMk cId="107763212" sldId="646"/>
        </pc:sldMkLst>
        <pc:spChg chg="mod">
          <ac:chgData name="Wittman, Barry" userId="bff186cd-6ce8-41ba-8e8c-e85cdef216de" providerId="ADAL" clId="{22F31E92-4A9D-4F90-BD05-0310E5B82914}" dt="2026-02-24T18:59:04.536" v="222"/>
          <ac:spMkLst>
            <pc:docMk/>
            <pc:sldMk cId="107763212" sldId="646"/>
            <ac:spMk id="2" creationId="{00000000-0000-0000-0000-000000000000}"/>
          </ac:spMkLst>
        </pc:spChg>
        <pc:spChg chg="mod">
          <ac:chgData name="Wittman, Barry" userId="bff186cd-6ce8-41ba-8e8c-e85cdef216de" providerId="ADAL" clId="{22F31E92-4A9D-4F90-BD05-0310E5B82914}" dt="2026-02-24T18:59:21.822" v="226"/>
          <ac:spMkLst>
            <pc:docMk/>
            <pc:sldMk cId="107763212" sldId="646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198203664" sldId="649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241691777" sldId="650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4288664182" sldId="651"/>
        </pc:sldMkLst>
      </pc:sldChg>
      <pc:sldChg chg="del">
        <pc:chgData name="Wittman, Barry" userId="bff186cd-6ce8-41ba-8e8c-e85cdef216de" providerId="ADAL" clId="{22F31E92-4A9D-4F90-BD05-0310E5B82914}" dt="2026-02-24T18:46:49.405" v="19" actId="2696"/>
        <pc:sldMkLst>
          <pc:docMk/>
          <pc:sldMk cId="3613886277" sldId="657"/>
        </pc:sldMkLst>
      </pc:sldChg>
      <pc:sldChg chg="del">
        <pc:chgData name="Wittman, Barry" userId="bff186cd-6ce8-41ba-8e8c-e85cdef216de" providerId="ADAL" clId="{22F31E92-4A9D-4F90-BD05-0310E5B82914}" dt="2026-02-24T18:46:49.561" v="20" actId="2696"/>
        <pc:sldMkLst>
          <pc:docMk/>
          <pc:sldMk cId="256634796" sldId="658"/>
        </pc:sldMkLst>
      </pc:sldChg>
      <pc:sldChg chg="del">
        <pc:chgData name="Wittman, Barry" userId="bff186cd-6ce8-41ba-8e8c-e85cdef216de" providerId="ADAL" clId="{22F31E92-4A9D-4F90-BD05-0310E5B82914}" dt="2026-02-24T18:46:49.760" v="21" actId="2696"/>
        <pc:sldMkLst>
          <pc:docMk/>
          <pc:sldMk cId="1189305521" sldId="659"/>
        </pc:sldMkLst>
      </pc:sldChg>
      <pc:sldChg chg="del">
        <pc:chgData name="Wittman, Barry" userId="bff186cd-6ce8-41ba-8e8c-e85cdef216de" providerId="ADAL" clId="{22F31E92-4A9D-4F90-BD05-0310E5B82914}" dt="2026-02-24T18:46:50.077" v="22" actId="2696"/>
        <pc:sldMkLst>
          <pc:docMk/>
          <pc:sldMk cId="783135001" sldId="660"/>
        </pc:sldMkLst>
      </pc:sldChg>
      <pc:sldChg chg="del">
        <pc:chgData name="Wittman, Barry" userId="bff186cd-6ce8-41ba-8e8c-e85cdef216de" providerId="ADAL" clId="{22F31E92-4A9D-4F90-BD05-0310E5B82914}" dt="2026-02-24T18:46:50.292" v="23" actId="2696"/>
        <pc:sldMkLst>
          <pc:docMk/>
          <pc:sldMk cId="3569827457" sldId="661"/>
        </pc:sldMkLst>
      </pc:sldChg>
      <pc:sldChg chg="modSp add">
        <pc:chgData name="Wittman, Barry" userId="bff186cd-6ce8-41ba-8e8c-e85cdef216de" providerId="ADAL" clId="{22F31E92-4A9D-4F90-BD05-0310E5B82914}" dt="2026-02-24T18:51:13.355" v="58" actId="27636"/>
        <pc:sldMkLst>
          <pc:docMk/>
          <pc:sldMk cId="3317268306" sldId="663"/>
        </pc:sldMkLst>
        <pc:spChg chg="mod">
          <ac:chgData name="Wittman, Barry" userId="bff186cd-6ce8-41ba-8e8c-e85cdef216de" providerId="ADAL" clId="{22F31E92-4A9D-4F90-BD05-0310E5B82914}" dt="2026-02-24T18:51:13.355" v="58" actId="27636"/>
          <ac:spMkLst>
            <pc:docMk/>
            <pc:sldMk cId="3317268306" sldId="663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2764135470" sldId="664"/>
        </pc:sldMkLst>
      </pc:sldChg>
      <pc:sldChg chg="add">
        <pc:chgData name="Wittman, Barry" userId="bff186cd-6ce8-41ba-8e8c-e85cdef216de" providerId="ADAL" clId="{22F31E92-4A9D-4F90-BD05-0310E5B82914}" dt="2026-02-24T18:48:12.794" v="24"/>
        <pc:sldMkLst>
          <pc:docMk/>
          <pc:sldMk cId="3319503895" sldId="665"/>
        </pc:sldMkLst>
      </pc:sldChg>
    </pc:docChg>
  </pc:docChgLst>
  <pc:docChgLst>
    <pc:chgData name="Wittman, Barry" userId="bff186cd-6ce8-41ba-8e8c-e85cdef216de" providerId="ADAL" clId="{9A9F1373-88D9-4977-B7C6-D1F482155040}"/>
    <pc:docChg chg="custSel addSld delSld modSld">
      <pc:chgData name="Wittman, Barry" userId="bff186cd-6ce8-41ba-8e8c-e85cdef216de" providerId="ADAL" clId="{9A9F1373-88D9-4977-B7C6-D1F482155040}" dt="2026-02-04T18:13:00.474" v="73" actId="113"/>
      <pc:docMkLst>
        <pc:docMk/>
      </pc:docMkLst>
      <pc:sldChg chg="modSp">
        <pc:chgData name="Wittman, Barry" userId="bff186cd-6ce8-41ba-8e8c-e85cdef216de" providerId="ADAL" clId="{9A9F1373-88D9-4977-B7C6-D1F482155040}" dt="2026-02-04T18:07:21.661" v="5" actId="20577"/>
        <pc:sldMkLst>
          <pc:docMk/>
          <pc:sldMk cId="0" sldId="256"/>
        </pc:sldMkLst>
        <pc:spChg chg="mod">
          <ac:chgData name="Wittman, Barry" userId="bff186cd-6ce8-41ba-8e8c-e85cdef216de" providerId="ADAL" clId="{9A9F1373-88D9-4977-B7C6-D1F482155040}" dt="2026-02-04T18:07:21.661" v="5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7:32.551" v="28" actId="20577"/>
        <pc:sldMkLst>
          <pc:docMk/>
          <pc:sldMk cId="0" sldId="313"/>
        </pc:sldMkLst>
        <pc:spChg chg="mod">
          <ac:chgData name="Wittman, Barry" userId="bff186cd-6ce8-41ba-8e8c-e85cdef216de" providerId="ADAL" clId="{9A9F1373-88D9-4977-B7C6-D1F482155040}" dt="2026-02-04T18:07:32.551" v="28" actId="20577"/>
          <ac:spMkLst>
            <pc:docMk/>
            <pc:sldMk cId="0" sldId="313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A9F1373-88D9-4977-B7C6-D1F482155040}" dt="2026-02-04T18:09:47.701" v="37" actId="20577"/>
        <pc:sldMkLst>
          <pc:docMk/>
          <pc:sldMk cId="0" sldId="323"/>
        </pc:sldMkLst>
        <pc:spChg chg="mod">
          <ac:chgData name="Wittman, Barry" userId="bff186cd-6ce8-41ba-8e8c-e85cdef216de" providerId="ADAL" clId="{9A9F1373-88D9-4977-B7C6-D1F482155040}" dt="2026-02-04T18:09:47.701" v="37" actId="20577"/>
          <ac:spMkLst>
            <pc:docMk/>
            <pc:sldMk cId="0" sldId="323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3/6/2026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2230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9 -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Axioms and Expected Value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axioms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be events in the sample space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(∅) = 0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𝑆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1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 =∅</m:t>
                    </m:r>
                  </m:oMath>
                </a14:m>
                <a:r>
                  <a:rPr lang="en-US" dirty="0">
                    <a:sym typeface="Symbol"/>
                  </a:rPr>
                  <a:t>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∪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r>
                  <a:rPr lang="en-US" dirty="0">
                    <a:sym typeface="Symbol"/>
                  </a:rPr>
                  <a:t> =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It is clear then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𝐴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𝑐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1 –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pPr lvl="1"/>
                <a:r>
                  <a:rPr lang="en-US" dirty="0">
                    <a:sym typeface="Symbol"/>
                  </a:rPr>
                  <a:t>More generally,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𝐴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sym typeface="Symbol"/>
                          </a:rPr>
                          <m:t>∪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𝐵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𝐴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</m:ctrlPr>
                      </m:d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sym typeface="Symbol"/>
                          </a:rPr>
                          <m:t>𝐵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−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sym typeface="Symbol"/>
                      </a:rPr>
                      <m:t>∩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>
                  <a:sym typeface="Symbol"/>
                </a:endParaRPr>
              </a:p>
              <a:p>
                <a:r>
                  <a:rPr lang="en-US" dirty="0"/>
                  <a:t>All these axioms can be derived from set theory and the definition of probability</a:t>
                </a:r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5606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Union probability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that a card drawn randomly from an Anglo-American 52 card deck is a face card (jack, queen, or king) or is red (hearts or diamonds)?</a:t>
            </a:r>
          </a:p>
          <a:p>
            <a:r>
              <a:rPr lang="en-US" dirty="0"/>
              <a:t>Hint:</a:t>
            </a:r>
          </a:p>
          <a:p>
            <a:pPr lvl="1"/>
            <a:r>
              <a:rPr lang="en-US" dirty="0"/>
              <a:t>Compute the probability that it is a face card</a:t>
            </a:r>
          </a:p>
          <a:p>
            <a:pPr lvl="1"/>
            <a:r>
              <a:rPr lang="en-US" dirty="0"/>
              <a:t>Compute the probability that it is red</a:t>
            </a:r>
          </a:p>
          <a:p>
            <a:pPr lvl="1"/>
            <a:r>
              <a:rPr lang="en-US" dirty="0"/>
              <a:t>Compute the probability that it is both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181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68910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b="1" dirty="0"/>
                  <a:t>Expected value</a:t>
                </a:r>
                <a:r>
                  <a:rPr lang="en-US" dirty="0"/>
                  <a:t> is one of the most important concepts in probability, especially if you want to gamble</a:t>
                </a:r>
              </a:p>
              <a:p>
                <a:r>
                  <a:rPr lang="en-US" dirty="0"/>
                  <a:t>The expected value is simply the sum of all events, weighted by their probabilities</a:t>
                </a:r>
              </a:p>
              <a:p>
                <a:r>
                  <a:rPr lang="en-US" dirty="0"/>
                  <a:t>If you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outcomes with real number values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,…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each of which has probability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>
                        <a:latin typeface="Cambria Math" panose="02040503050406030204" pitchFamily="18" charset="0"/>
                      </a:rPr>
                      <m:t>,… </m:t>
                    </m:r>
                    <m:sSub>
                      <m:sSub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, then the expected value is: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689108"/>
              </a:xfrm>
              <a:blipFill>
                <a:blip r:embed="rId2"/>
                <a:stretch>
                  <a:fillRect t="-1691" r="-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3"/>
          <p:cNvSpPr txBox="1"/>
          <p:nvPr/>
        </p:nvSpPr>
        <p:spPr bwMode="auto">
          <a:xfrm>
            <a:off x="5257800" y="5257800"/>
            <a:ext cx="1419225" cy="12065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391400" y="4343400"/>
            <a:ext cx="3962400" cy="2742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value: Roulette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03792"/>
                <a:ext cx="10972800" cy="3177808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A normal American roulette wheel has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38</m:t>
                    </m:r>
                  </m:oMath>
                </a14:m>
                <a:r>
                  <a:rPr lang="en-US" dirty="0"/>
                  <a:t> numbers: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through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36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dirty="0"/>
                  <a:t> numbers are </a:t>
                </a:r>
                <a:r>
                  <a:rPr lang="en-US" b="1" dirty="0">
                    <a:solidFill>
                      <a:srgbClr val="FF0000"/>
                    </a:solidFill>
                  </a:rPr>
                  <a:t>red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US" dirty="0"/>
                  <a:t> numbers are </a:t>
                </a:r>
                <a:r>
                  <a:rPr lang="en-US" b="1" dirty="0"/>
                  <a:t>black</a:t>
                </a:r>
                <a:r>
                  <a:rPr lang="en-US" dirty="0"/>
                  <a:t>,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00</m:t>
                    </m:r>
                  </m:oMath>
                </a14:m>
                <a:r>
                  <a:rPr lang="en-US" dirty="0"/>
                  <a:t> are </a:t>
                </a:r>
                <a:r>
                  <a:rPr lang="en-US" b="1" dirty="0">
                    <a:solidFill>
                      <a:srgbClr val="00B050"/>
                    </a:solidFill>
                  </a:rPr>
                  <a:t>green</a:t>
                </a:r>
              </a:p>
              <a:p>
                <a:r>
                  <a:rPr lang="en-US" dirty="0"/>
                  <a:t>The best strategy you can have is always betting on </a:t>
                </a:r>
                <a:r>
                  <a:rPr lang="en-US" b="1" dirty="0"/>
                  <a:t>black</a:t>
                </a:r>
                <a:r>
                  <a:rPr lang="en-US" dirty="0"/>
                  <a:t> (or </a:t>
                </a:r>
                <a:r>
                  <a:rPr lang="en-US" b="1" dirty="0">
                    <a:solidFill>
                      <a:srgbClr val="FF0000"/>
                    </a:solidFill>
                  </a:rPr>
                  <a:t>red</a:t>
                </a:r>
                <a:r>
                  <a:rPr lang="en-US" dirty="0"/>
                  <a:t>)</a:t>
                </a:r>
              </a:p>
              <a:p>
                <a:r>
                  <a:rPr lang="en-US" dirty="0"/>
                  <a:t>If you bet $1 on </a:t>
                </a:r>
                <a:r>
                  <a:rPr lang="en-US" b="1" dirty="0"/>
                  <a:t>black</a:t>
                </a:r>
                <a:r>
                  <a:rPr lang="en-US" dirty="0"/>
                  <a:t> and win, you get $1, but you lose your dollar if it lands </a:t>
                </a:r>
                <a:r>
                  <a:rPr lang="en-US" b="1" dirty="0">
                    <a:solidFill>
                      <a:srgbClr val="FF0000"/>
                    </a:solidFill>
                  </a:rPr>
                  <a:t>red</a:t>
                </a:r>
              </a:p>
              <a:p>
                <a:r>
                  <a:rPr lang="en-US" dirty="0"/>
                  <a:t>What is the expected value of a bet?	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03792"/>
                <a:ext cx="10972800" cy="3177808"/>
              </a:xfrm>
              <a:blipFill>
                <a:blip r:embed="rId3"/>
                <a:stretch>
                  <a:fillRect t="-3647" r="-1167" b="-2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645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D41748-174B-469A-830B-D9D883EE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D6DF6-DB68-4F2C-8BC5-39CAE2A9CD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Three-Sentence Summary</a:t>
            </a:r>
          </a:p>
        </p:txBody>
      </p:sp>
    </p:spTree>
    <p:extLst>
      <p:ext uri="{BB962C8B-B14F-4D97-AF65-F5344CB8AC3E}">
        <p14:creationId xmlns:p14="http://schemas.microsoft.com/office/powerpoint/2010/main" val="12895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8D41748-174B-469A-830B-D9D883EE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D6DF6-DB68-4F2C-8BC5-39CAE2A9CD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8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Given that some event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has happened, the probability that some event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will happen is called conditional probability</a:t>
                </a:r>
              </a:p>
              <a:p>
                <a:r>
                  <a:rPr lang="en-US" dirty="0"/>
                  <a:t>This probability is:</a:t>
                </a: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1796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two, fair, 6-sided dice, what is the probability that the sum of the numbers they show when rolled is 8, given that both of the numbers are even?</a:t>
            </a:r>
          </a:p>
        </p:txBody>
      </p:sp>
    </p:spTree>
    <p:extLst>
      <p:ext uri="{BB962C8B-B14F-4D97-AF65-F5344CB8AC3E}">
        <p14:creationId xmlns:p14="http://schemas.microsoft.com/office/powerpoint/2010/main" val="2693289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Bayes</a:t>
            </a:r>
            <a:r>
              <a:rPr lang="en-US" dirty="0"/>
              <a:t>'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sample space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be a union of mutually disjoint events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 dirty="0" smtClean="0">
                        <a:latin typeface="Cambria Math" panose="02040503050406030204" pitchFamily="18" charset="0"/>
                      </a:rPr>
                      <m:t>, … 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err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i="1" baseline="-25000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be an event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through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 have non-zero probabilities</a:t>
                </a:r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 ≤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≤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i="1" dirty="0"/>
              </a:p>
              <a:p>
                <a14:m>
                  <m:oMath xmlns:m="http://schemas.openxmlformats.org/officeDocument/2006/math"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  <m:e>
                        <m: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US" i="1" dirty="0">
                  <a:solidFill>
                    <a:srgbClr val="000000"/>
                  </a:solidFill>
                  <a:latin typeface="Cambria Math" panose="02040503050406030204" pitchFamily="18" charset="0"/>
                </a:endParaRPr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)⋅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)⋅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)⋅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)+...+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)⋅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6811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Finished pigeonhole principle</a:t>
            </a:r>
          </a:p>
          <a:p>
            <a:r>
              <a:rPr lang="en-US" dirty="0"/>
              <a:t>Combinations</a:t>
            </a:r>
          </a:p>
          <a:p>
            <a:r>
              <a:rPr lang="en-US" dirty="0"/>
              <a:t>Combinations with replacement</a:t>
            </a:r>
          </a:p>
          <a:p>
            <a:r>
              <a:rPr lang="en-US" dirty="0"/>
              <a:t>Started binomial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Applying </a:t>
            </a:r>
            <a:r>
              <a:rPr lang="en-US" dirty="0" err="1"/>
              <a:t>Bayes</a:t>
            </a:r>
            <a:r>
              <a:rPr lang="en-US" dirty="0"/>
              <a:t>'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Bayes' theorem is often used to evaluate tests that can have false positives and false negatives</a:t>
                </a:r>
              </a:p>
              <a:p>
                <a:r>
                  <a:rPr lang="en-US" dirty="0"/>
                  <a:t>Consider a test for a disease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000</m:t>
                    </m:r>
                  </m:oMath>
                </a14:m>
                <a:r>
                  <a:rPr lang="en-US" dirty="0"/>
                  <a:t> people have</a:t>
                </a:r>
              </a:p>
              <a:p>
                <a:pPr lvl="1"/>
                <a:r>
                  <a:rPr lang="en-US" dirty="0"/>
                  <a:t>The false positive rate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3%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false negative rate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1%</m:t>
                    </m:r>
                  </m:oMath>
                </a14:m>
                <a:endParaRPr lang="en-US" dirty="0"/>
              </a:p>
              <a:p>
                <a:r>
                  <a:rPr lang="en-US" dirty="0"/>
                  <a:t>What's the probability that a person who tests positive for the disease has the disease?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be the event that the person tests positively for the disease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dirty="0"/>
                  <a:t> be the event that the person actually has the disease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 be the event that the person does not have the disease</a:t>
                </a:r>
              </a:p>
              <a:p>
                <a:r>
                  <a:rPr lang="en-US" dirty="0"/>
                  <a:t>Apply </a:t>
                </a:r>
                <a:r>
                  <a:rPr lang="en-US" dirty="0" err="1"/>
                  <a:t>Bayes</a:t>
                </a:r>
                <a:r>
                  <a:rPr lang="en-US" dirty="0"/>
                  <a:t>' theorem</a:t>
                </a:r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2372" r="-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085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3558809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dirty="0"/>
                  <a:t>If events A and B are events in a sample space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, then these events are independent if and only if</a:t>
                </a:r>
              </a:p>
              <a:p>
                <a:pPr lvl="1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∩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) = 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𝐴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)∙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𝑃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(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𝐵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  <a:sym typeface="Symbol"/>
                        </a:rPr>
                        <m:t>)</m:t>
                      </m:r>
                    </m:oMath>
                  </m:oMathPara>
                </a14:m>
                <a:endParaRPr lang="en-US" dirty="0">
                  <a:sym typeface="Symbol"/>
                </a:endParaRPr>
              </a:p>
              <a:p>
                <a:r>
                  <a:rPr lang="en-US" dirty="0">
                    <a:sym typeface="Symbol"/>
                  </a:rPr>
                  <a:t>This should be clear from conditional probability</a:t>
                </a:r>
              </a:p>
              <a:p>
                <a:r>
                  <a:rPr lang="en-US" dirty="0">
                    <a:sym typeface="Symbol"/>
                  </a:rPr>
                  <a:t>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</m:oMath>
                </a14:m>
                <a:r>
                  <a:rPr lang="en-US" dirty="0">
                    <a:sym typeface="Symbol"/>
                  </a:rPr>
                  <a:t> and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</m:oMath>
                </a14:m>
                <a:r>
                  <a:rPr lang="en-US" dirty="0">
                    <a:sym typeface="Symbol"/>
                  </a:rPr>
                  <a:t> are independent, then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|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𝐴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𝑃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(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𝐵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Symbol"/>
                      </a:rPr>
                      <m:t>)</m:t>
                    </m:r>
                  </m:oMath>
                </a14:m>
                <a:endParaRPr lang="en-US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∩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)⋅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∩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3558809"/>
              </a:xfrm>
              <a:blipFill>
                <a:blip r:embed="rId2"/>
                <a:stretch>
                  <a:fillRect t="-3082" r="-1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45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Graphs: trails, paths, and circuits</a:t>
            </a:r>
          </a:p>
          <a:p>
            <a:r>
              <a:rPr lang="en-US" b="1" dirty="0"/>
              <a:t>No class next week!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Finish Assignment 4</a:t>
            </a:r>
          </a:p>
          <a:p>
            <a:pPr lvl="1"/>
            <a:r>
              <a:rPr lang="en-US" b="1" dirty="0"/>
              <a:t>Due tonight by midnight!</a:t>
            </a:r>
          </a:p>
          <a:p>
            <a:r>
              <a:rPr lang="en-US" dirty="0"/>
              <a:t>Read 10.1</a:t>
            </a:r>
          </a:p>
          <a:p>
            <a:pPr lvl="1"/>
            <a:r>
              <a:rPr lang="en-US" dirty="0"/>
              <a:t>Prepare a three-sentence summary</a:t>
            </a:r>
          </a:p>
          <a:p>
            <a:pPr lvl="1"/>
            <a:r>
              <a:rPr lang="en-US" dirty="0"/>
              <a:t>Extra credit if you get called 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1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803FC2-55D1-4B23-A1BA-F907E8507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warmup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5D905A-F411-457A-BA23-5F8FE0AC4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Draw a (non-self-intersecting) hexagon that can be cut into four congruent triangles by a single line</a:t>
            </a:r>
          </a:p>
          <a:p>
            <a:r>
              <a:rPr lang="en-US" sz="3600" b="1" dirty="0"/>
              <a:t>Hint:</a:t>
            </a:r>
            <a:r>
              <a:rPr lang="en-US" sz="3600" dirty="0"/>
              <a:t> Try to make it out of right triangles</a:t>
            </a:r>
          </a:p>
        </p:txBody>
      </p:sp>
    </p:spTree>
    <p:extLst>
      <p:ext uri="{BB962C8B-B14F-4D97-AF65-F5344CB8AC3E}">
        <p14:creationId xmlns:p14="http://schemas.microsoft.com/office/powerpoint/2010/main" val="260482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Matters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52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Pascal's Triangle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1775192"/>
                <a:ext cx="10972800" cy="4625609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/>
                  <a:t>The beginning of Pascal's Triangle is: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If we number rows and columns starting 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note that the value of row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column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is exactly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plcHide m:val="on"/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775192"/>
                <a:ext cx="10972800" cy="4625609"/>
              </a:xfrm>
              <a:blipFill>
                <a:blip r:embed="rId2"/>
                <a:stretch>
                  <a:fillRect t="-1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947721"/>
              </p:ext>
            </p:extLst>
          </p:nvPr>
        </p:nvGraphicFramePr>
        <p:xfrm>
          <a:off x="3200402" y="2410714"/>
          <a:ext cx="5791198" cy="246608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27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2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3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3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4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10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700" dirty="0"/>
                    </a:p>
                  </a:txBody>
                  <a:tcPr marL="86868" marR="86868" marT="43434" marB="43434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2298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20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15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6</a:t>
                      </a:r>
                    </a:p>
                  </a:txBody>
                  <a:tcPr marL="86868" marR="86868" marT="43434" marB="4343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1</a:t>
                      </a:r>
                    </a:p>
                  </a:txBody>
                  <a:tcPr marL="86868" marR="86868" marT="43434" marB="4343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0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called a </a:t>
                </a:r>
                <a:r>
                  <a:rPr lang="en-US" b="1" dirty="0"/>
                  <a:t>binomial</a:t>
                </a:r>
              </a:p>
              <a:p>
                <a:r>
                  <a:rPr lang="en-US" dirty="0"/>
                  <a:t>Using combinations (or Pascal's Triangle) gives an easy way to 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+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en-US" i="1" baseline="30000" dirty="0"/>
              </a:p>
              <a:p>
                <a:pPr marL="118872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𝑏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d>
                            <m:dPr>
                              <m:ctrlPr>
                                <a:rPr lang="en-US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plcHide m:val="on"/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mr>
                              </m:m>
                            </m:e>
                          </m:d>
                        </m:e>
                      </m:nary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  <m:sSup>
                        <m:sSupPr>
                          <m:ctrlP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  <a:p>
                <a:endParaRPr lang="en-US" i="1" baseline="30000" dirty="0"/>
              </a:p>
              <a:p>
                <a:r>
                  <a:rPr lang="en-US" dirty="0"/>
                  <a:t>We could prove this by induction, but you probably don't care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ject 3"/>
          <p:cNvSpPr txBox="1"/>
          <p:nvPr/>
        </p:nvSpPr>
        <p:spPr bwMode="auto">
          <a:xfrm>
            <a:off x="3563938" y="3505200"/>
            <a:ext cx="5122862" cy="1676400"/>
          </a:xfrm>
          <a:prstGeom prst="rect">
            <a:avLst/>
          </a:prstGeom>
          <a:noFill/>
          <a:extLst/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13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Binomial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1 – 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baseline="30000" dirty="0"/>
                  <a:t> </a:t>
                </a:r>
                <a:r>
                  <a:rPr lang="en-US" dirty="0"/>
                  <a:t>using the binomial theorem</a:t>
                </a:r>
              </a:p>
              <a:p>
                <a:r>
                  <a:rPr lang="en-US" dirty="0"/>
                  <a:t>Now try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 + 2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5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51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6358</TotalTime>
  <Words>864</Words>
  <Application>Microsoft Office PowerPoint</Application>
  <PresentationFormat>Widescreen</PresentationFormat>
  <Paragraphs>128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 Math</vt:lpstr>
      <vt:lpstr>Corbel</vt:lpstr>
      <vt:lpstr>Symbol</vt:lpstr>
      <vt:lpstr>Wingdings</vt:lpstr>
      <vt:lpstr>Wingdings 2</vt:lpstr>
      <vt:lpstr>Wingdings 3</vt:lpstr>
      <vt:lpstr>Module</vt:lpstr>
      <vt:lpstr>COMP 2230</vt:lpstr>
      <vt:lpstr>Last time</vt:lpstr>
      <vt:lpstr>Questions?</vt:lpstr>
      <vt:lpstr>Assignment 4</vt:lpstr>
      <vt:lpstr>Logical warmup</vt:lpstr>
      <vt:lpstr>Binomial Matters</vt:lpstr>
      <vt:lpstr>Pascal's Triangle</vt:lpstr>
      <vt:lpstr>Binomial theorem</vt:lpstr>
      <vt:lpstr>Binomial example</vt:lpstr>
      <vt:lpstr>Probability Axioms and Expected Value</vt:lpstr>
      <vt:lpstr>Probability axioms</vt:lpstr>
      <vt:lpstr>Union probability example</vt:lpstr>
      <vt:lpstr>Expected value</vt:lpstr>
      <vt:lpstr>Expected value: Roulette</vt:lpstr>
      <vt:lpstr>Conditional Probability</vt:lpstr>
      <vt:lpstr>Conditional Probability</vt:lpstr>
      <vt:lpstr>Conditional probability</vt:lpstr>
      <vt:lpstr>Conditional probability example</vt:lpstr>
      <vt:lpstr>Bayes' Theorem</vt:lpstr>
      <vt:lpstr>Applying Bayes' theorem</vt:lpstr>
      <vt:lpstr>Independent events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440</cp:revision>
  <dcterms:created xsi:type="dcterms:W3CDTF">2009-08-24T20:26:10Z</dcterms:created>
  <dcterms:modified xsi:type="dcterms:W3CDTF">2026-03-06T15:07:46Z</dcterms:modified>
</cp:coreProperties>
</file>